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20"/>
    <p:restoredTop sz="94646"/>
  </p:normalViewPr>
  <p:slideViewPr>
    <p:cSldViewPr snapToGrid="0" snapToObjects="1">
      <p:cViewPr varScale="1">
        <p:scale>
          <a:sx n="80" d="100"/>
          <a:sy n="80" d="100"/>
        </p:scale>
        <p:origin x="224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4/17/19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4/17/19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4/17/19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CFD15-132A-F04F-A61C-90887BA34E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The Love Israel Family </a:t>
            </a:r>
            <a:br>
              <a:rPr lang="en-US" i="1" dirty="0"/>
            </a:br>
            <a:r>
              <a:rPr lang="en-US" sz="2200" i="1" dirty="0"/>
              <a:t>(the Church of Jesus Christ at Armageddon) </a:t>
            </a:r>
            <a:endParaRPr lang="en-US" sz="2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32867E-1D96-E349-8350-386653476D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Raising Children as 'Physically Immortal' in a Polygamous Commune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0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81212A-0E82-B045-ACF9-D9BC9F283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BC9981-52AD-184A-AEF3-AD2994C4A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E8D26-B3B4-C14C-8E89-0D112D4A4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Paul Erdmann (1940-2016) – aka Love Israel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Born in Berlin from a German-American baroness and French-German father (briefly arrested by Nazi troops) 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Attended finishing schools, college, became a successful car salesman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Moved to San Francisco and became part of hippie movement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1968 religious house in Queen Anne Hill, Seattle 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1970s Acquired Arlington Ranch, Washington (~316 members)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1983-4 Breakup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2003 remaining 100 members sell Arlington Ranch, Washington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09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8503C-A91C-504A-9A26-2A687EE7F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We are one. Love is the answer. Now is the time.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D3E83-0EF0-0442-AA74-29FEA59C7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true Israelites: celebrate Passover, robes, full beards, Hebrew names, polygynous marriage…</a:t>
            </a:r>
          </a:p>
          <a:p>
            <a:r>
              <a:rPr lang="en-US" dirty="0"/>
              <a:t>Monistic concept of God</a:t>
            </a:r>
          </a:p>
          <a:p>
            <a:pPr lvl="1"/>
            <a:r>
              <a:rPr lang="en-US" dirty="0"/>
              <a:t>”God is not in Heaven but here and now”</a:t>
            </a:r>
          </a:p>
          <a:p>
            <a:r>
              <a:rPr lang="en-US" dirty="0"/>
              <a:t>True Resurrection - the mind and body of Christ</a:t>
            </a:r>
          </a:p>
          <a:p>
            <a:pPr lvl="1"/>
            <a:r>
              <a:rPr lang="en-US" dirty="0"/>
              <a:t>Seeing Jesus in others’ eyes</a:t>
            </a:r>
          </a:p>
          <a:p>
            <a:r>
              <a:rPr lang="en-US" dirty="0"/>
              <a:t>Revelations through visions and dreams – drug use</a:t>
            </a:r>
          </a:p>
          <a:p>
            <a:pPr lvl="1"/>
            <a:r>
              <a:rPr lang="en-US" dirty="0"/>
              <a:t>Bible as verification of that which is revealed in visions</a:t>
            </a:r>
          </a:p>
          <a:p>
            <a:r>
              <a:rPr lang="en-US" dirty="0"/>
              <a:t>Immortality, time as an illusion</a:t>
            </a:r>
          </a:p>
        </p:txBody>
      </p:sp>
    </p:spTree>
    <p:extLst>
      <p:ext uri="{BB962C8B-B14F-4D97-AF65-F5344CB8AC3E}">
        <p14:creationId xmlns:p14="http://schemas.microsoft.com/office/powerpoint/2010/main" val="178362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6D89-98F3-F243-A6BA-80D98DB13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C4E42-BC01-DE4B-B39D-DA5DB578F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Patriarchal</a:t>
            </a:r>
          </a:p>
          <a:p>
            <a:pPr lvl="1"/>
            <a:r>
              <a:rPr lang="en-US" sz="2000" dirty="0"/>
              <a:t>Love </a:t>
            </a:r>
            <a:r>
              <a:rPr lang="en-US" sz="2000" dirty="0">
                <a:sym typeface="Wingdings" pitchFamily="2" charset="2"/>
              </a:rPr>
              <a:t> Council of Elders  “youngers”</a:t>
            </a:r>
            <a:endParaRPr lang="en-US" sz="2000" dirty="0"/>
          </a:p>
          <a:p>
            <a:r>
              <a:rPr lang="en-US" sz="2000" dirty="0"/>
              <a:t>Hebrew vs. Virtue names</a:t>
            </a:r>
          </a:p>
          <a:p>
            <a:r>
              <a:rPr lang="en-US" sz="2000" dirty="0"/>
              <a:t>Sexual freedom as marker of status</a:t>
            </a:r>
          </a:p>
          <a:p>
            <a:pPr lvl="1"/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year of abstinence and sanctioning </a:t>
            </a:r>
          </a:p>
        </p:txBody>
      </p:sp>
    </p:spTree>
    <p:extLst>
      <p:ext uri="{BB962C8B-B14F-4D97-AF65-F5344CB8AC3E}">
        <p14:creationId xmlns:p14="http://schemas.microsoft.com/office/powerpoint/2010/main" val="1862901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AD20D-4CA4-4847-B3DC-810E8A85A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en-US"/>
              <a:t>Children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77932-AF7F-E444-A142-6DAE74BE3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r>
              <a:rPr lang="en-US" sz="2000"/>
              <a:t>Discipline: seclusion &amp; “spare the rod spoil the child”</a:t>
            </a:r>
          </a:p>
          <a:p>
            <a:r>
              <a:rPr lang="en-US" sz="2000"/>
              <a:t>Education</a:t>
            </a:r>
          </a:p>
          <a:p>
            <a:r>
              <a:rPr lang="en-US" sz="2000"/>
              <a:t>Health</a:t>
            </a:r>
          </a:p>
          <a:p>
            <a:r>
              <a:rPr lang="en-US" sz="2000"/>
              <a:t>Communal living: - biological relationships vs. oneness</a:t>
            </a:r>
          </a:p>
          <a:p>
            <a:r>
              <a:rPr lang="en-US" sz="2000"/>
              <a:t>Sexual abuse and drug consumption: the age problem</a:t>
            </a:r>
          </a:p>
          <a:p>
            <a:r>
              <a:rPr lang="en-US" sz="2000"/>
              <a:t>Effects of the breakup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0880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AEC648-940F-2C49-8C77-9776A37D4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3326" y="3663070"/>
            <a:ext cx="4804405" cy="3101975"/>
          </a:xfrm>
          <a:prstGeom prst="rect">
            <a:avLst/>
          </a:prstGeom>
        </p:spPr>
      </p:pic>
      <p:pic>
        <p:nvPicPr>
          <p:cNvPr id="6" name="Picture 2" descr="Image result for the love israel family">
            <a:extLst>
              <a:ext uri="{FF2B5EF4-FFF2-40B4-BE49-F238E27FC236}">
                <a16:creationId xmlns:a16="http://schemas.microsoft.com/office/drawing/2014/main" id="{25A436EF-321F-E84A-9A50-0E023B9E3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6" y="92955"/>
            <a:ext cx="4532087" cy="366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18185E-555B-914B-A201-09AEDEB5B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92" y="339635"/>
            <a:ext cx="3239313" cy="379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0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9F0AC6-1448-C549-9099-385E56337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02" y="1283063"/>
            <a:ext cx="5493599" cy="4291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073389-17A9-E048-ACCB-6A395F2A4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598" y="15240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1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F33B6-4E50-9940-9DCC-FA9FCB3D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B9004-7062-0E4A-A44E-CEB537568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LeWarne, Charles P. </a:t>
            </a:r>
            <a:r>
              <a:rPr lang="en-US" i="1" dirty="0"/>
              <a:t>The Love Israel Family: Urban Commune, Rural Commune. </a:t>
            </a:r>
            <a:r>
              <a:rPr lang="en-US" dirty="0"/>
              <a:t>Washington Press (2009).</a:t>
            </a:r>
          </a:p>
          <a:p>
            <a:r>
              <a:rPr lang="en-US" dirty="0"/>
              <a:t>Balch, Robert W. “Money and Power in Utopia: An Economic History of the Love Family” in </a:t>
            </a:r>
            <a:r>
              <a:rPr lang="en-US" i="1" dirty="0"/>
              <a:t>Money and Power in the New Religions</a:t>
            </a:r>
            <a:r>
              <a:rPr lang="en-US" dirty="0"/>
              <a:t> ed. James T. Richardson, The Edwin </a:t>
            </a:r>
            <a:r>
              <a:rPr lang="en-US" dirty="0" err="1"/>
              <a:t>Mellen</a:t>
            </a:r>
            <a:r>
              <a:rPr lang="en-US" dirty="0"/>
              <a:t> Press (1988),  Studies in Religion and Society Vol. 22, (pp. 185-221).</a:t>
            </a:r>
          </a:p>
          <a:p>
            <a:r>
              <a:rPr lang="en-US" dirty="0"/>
              <a:t>Israel, Rachel. </a:t>
            </a:r>
            <a:r>
              <a:rPr lang="en-US" i="1" dirty="0"/>
              <a:t>Counterculture Crossover: Growing Up in the Love Family. </a:t>
            </a:r>
            <a:r>
              <a:rPr lang="en-US" dirty="0"/>
              <a:t>Life Story Press (2018).</a:t>
            </a:r>
          </a:p>
          <a:p>
            <a:r>
              <a:rPr lang="en-US" dirty="0"/>
              <a:t>Phone interview with Rachel Israel</a:t>
            </a:r>
          </a:p>
          <a:p>
            <a:r>
              <a:rPr lang="en-US" dirty="0"/>
              <a:t>Phone interview with Robert Balch</a:t>
            </a:r>
          </a:p>
        </p:txBody>
      </p:sp>
    </p:spTree>
    <p:extLst>
      <p:ext uri="{BB962C8B-B14F-4D97-AF65-F5344CB8AC3E}">
        <p14:creationId xmlns:p14="http://schemas.microsoft.com/office/powerpoint/2010/main" val="85382887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337</Words>
  <Application>Microsoft Macintosh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Parcel</vt:lpstr>
      <vt:lpstr>The Love Israel Family  (the Church of Jesus Christ at Armageddon) </vt:lpstr>
      <vt:lpstr>Timeline</vt:lpstr>
      <vt:lpstr> We are one. Love is the answer. Now is the time. </vt:lpstr>
      <vt:lpstr>Hierarchy</vt:lpstr>
      <vt:lpstr>Children</vt:lpstr>
      <vt:lpstr>PowerPoint Presentation</vt:lpstr>
      <vt:lpstr>PowerPoint Presentation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Love Israel Family  (the Church of Jesus Christ at Armageddon) </dc:title>
  <dc:creator>Shannon Clusel</dc:creator>
  <cp:lastModifiedBy>Shannon Clusel</cp:lastModifiedBy>
  <cp:revision>1</cp:revision>
  <dcterms:created xsi:type="dcterms:W3CDTF">2019-04-18T15:36:55Z</dcterms:created>
  <dcterms:modified xsi:type="dcterms:W3CDTF">2019-04-18T15:45:11Z</dcterms:modified>
</cp:coreProperties>
</file>